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The Seasons" charset="1" panose="00000000000000000000"/>
      <p:regular r:id="rId7"/>
    </p:embeddedFont>
    <p:embeddedFont>
      <p:font typeface="Montserrat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8084" y="3664439"/>
            <a:ext cx="27284632" cy="36562321"/>
          </a:xfrm>
          <a:custGeom>
            <a:avLst/>
            <a:gdLst/>
            <a:ahLst/>
            <a:cxnLst/>
            <a:rect r="r" b="b" t="t" l="l"/>
            <a:pathLst>
              <a:path h="36562321" w="27284632">
                <a:moveTo>
                  <a:pt x="0" y="0"/>
                </a:moveTo>
                <a:lnTo>
                  <a:pt x="27284632" y="0"/>
                </a:lnTo>
                <a:lnTo>
                  <a:pt x="27284632" y="36562322"/>
                </a:lnTo>
                <a:lnTo>
                  <a:pt x="0" y="36562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56083" y="18696935"/>
            <a:ext cx="8348634" cy="6663728"/>
          </a:xfrm>
          <a:custGeom>
            <a:avLst/>
            <a:gdLst/>
            <a:ahLst/>
            <a:cxnLst/>
            <a:rect r="r" b="b" t="t" l="l"/>
            <a:pathLst>
              <a:path h="6663728" w="8348634">
                <a:moveTo>
                  <a:pt x="0" y="0"/>
                </a:moveTo>
                <a:lnTo>
                  <a:pt x="8348634" y="0"/>
                </a:lnTo>
                <a:lnTo>
                  <a:pt x="8348634" y="6663727"/>
                </a:lnTo>
                <a:lnTo>
                  <a:pt x="0" y="66637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942114" y="31474875"/>
            <a:ext cx="17376571" cy="432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11"/>
              </a:lnSpc>
            </a:pPr>
            <a:r>
              <a:rPr lang="en-US" sz="14742" spc="142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BRI</a:t>
            </a:r>
            <a:r>
              <a:rPr lang="en-US" sz="14742" spc="142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DAL</a:t>
            </a:r>
          </a:p>
          <a:p>
            <a:pPr algn="ctr">
              <a:lnSpc>
                <a:spcPts val="16511"/>
              </a:lnSpc>
            </a:pPr>
            <a:r>
              <a:rPr lang="en-US" sz="14742" spc="142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SHOWER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18507" y="16922385"/>
            <a:ext cx="10223785" cy="1246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95"/>
              </a:lnSpc>
            </a:pPr>
            <a:r>
              <a:rPr lang="en-US" sz="7353" spc="79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WELCOME TO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62280" y="24793389"/>
            <a:ext cx="18536241" cy="6729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18"/>
              </a:lnSpc>
            </a:pPr>
            <a:r>
              <a:rPr lang="en-US" sz="37084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Olivia's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DAGyZYI0f7c</dc:identifier>
  <dcterms:modified xsi:type="dcterms:W3CDTF">2011-08-01T06:04:30Z</dcterms:modified>
  <cp:revision>1</cp:revision>
  <dc:title>Pink Minimalist Bridal Shower Welcome Flyer (32 x 48 英寸)</dc:title>
</cp:coreProperties>
</file>